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4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0F1C4-AAFD-4BFC-A264-C94A33B9DF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77E658-E485-4DD8-BFF4-5C63CE6BFC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C4D6D-7EBC-495A-9F1D-D8E744329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90D95-C71A-404F-AF1C-281B5C64E3B5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90F19-50EC-4A65-A0D1-8F8302011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0125A-22B6-4F2A-9597-B2E707E95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478CC-880F-498F-9CA3-1E1475173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935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55A60-0184-4507-A32B-1DE7E62D0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1094D0-AB29-4CDC-BC2A-468D60EFDC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FABAF-22C6-46FF-9335-E64E026FF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90D95-C71A-404F-AF1C-281B5C64E3B5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52D54-17FC-4BE1-A587-63BA76850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5655F-25C7-4CD2-A10D-E8CA0DF77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478CC-880F-498F-9CA3-1E1475173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913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58727A-0139-4673-AD21-C528CA6C5C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9EAC27-F9AE-46CC-8A7B-0C30ABFD5F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61DF6-1BA8-4742-A242-004C22DCD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90D95-C71A-404F-AF1C-281B5C64E3B5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84627-E8C6-4DF6-BCD3-C40270D0A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91E4A-D1C3-4555-832D-A9B6A0469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478CC-880F-498F-9CA3-1E1475173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39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E4140-AED9-43A2-A313-28C49F3BF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7ADD4-633B-43B4-A0A8-28CF9E255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523D8-9238-429B-9F0F-8D251D335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90D95-C71A-404F-AF1C-281B5C64E3B5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DA745-8AA7-438D-8B8F-285B8C77A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362B7-3B21-4E0B-8A1D-3111213D4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478CC-880F-498F-9CA3-1E1475173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25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3C426-4123-4294-BE9B-506D3C040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8E71B-3A82-430A-BA0F-4A4C6A422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F8223-3B4F-4202-8234-CA0C42004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90D95-C71A-404F-AF1C-281B5C64E3B5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B1E8B-4226-41A7-8E2E-C661DB9F6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3D6DE-3454-438A-BAA2-37F7EF74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478CC-880F-498F-9CA3-1E1475173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69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9D4C5-D757-4F41-A0DF-80FC82037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E7C80-64C5-4D07-88C2-66815DE369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ECBE50-DF96-4B38-A736-63773ADF5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9C8933-2940-434F-ADAF-ED1097F9D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90D95-C71A-404F-AF1C-281B5C64E3B5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9AC36F-CB87-45A7-8C9A-C2A518734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833A53-D1C9-41E1-B466-140D8D48B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478CC-880F-498F-9CA3-1E1475173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495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644E0-E2B0-46F5-913B-1C2277A72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7F879F-1DFC-4360-AD1A-8CBAD4B10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44F28-45AD-43F9-B98C-BF8F86AC22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D5E8D8-C30A-46FD-A4F9-17D761CA95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A0FA30-F9A6-4620-A7BD-9CEB62CD79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8972CC-1B5A-4EBF-909C-2458F3854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90D95-C71A-404F-AF1C-281B5C64E3B5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527624-D059-4055-AE25-1C36427B5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8F715D-462A-4237-8A59-CEA0FE16F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478CC-880F-498F-9CA3-1E1475173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925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322DA-FE5F-458A-9992-1E44A716D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7B75F0-9726-420D-AA74-CC9B8DA76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90D95-C71A-404F-AF1C-281B5C64E3B5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E82B-17AE-4587-BB3A-75CF6B606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3B89A-5146-412D-9EE7-305AA4FA6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478CC-880F-498F-9CA3-1E1475173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260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8A1514-85E5-468E-8E5A-344692BD0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90D95-C71A-404F-AF1C-281B5C64E3B5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FD3274-89C2-46DE-A2D0-919BEA716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25330-A931-475A-964D-A7C339306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478CC-880F-498F-9CA3-1E1475173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98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1CD3C-F31D-49E2-BCF3-1FD041BDB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EDF4F-3FF1-417A-AE53-4E337B743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A126F-2AD4-446A-A3FB-3D3A34BA6E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9D33B1-147A-4F7A-8117-C91B5E267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90D95-C71A-404F-AF1C-281B5C64E3B5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03176B-1A10-45C6-A244-1C6659D0E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774F0E-253A-4DE9-80AF-ED72820BA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478CC-880F-498F-9CA3-1E1475173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698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95CD3-6BE0-4BF5-A1DD-637F7CD52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FD7383-1D36-4362-997C-0552055643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C6305A-235B-4464-876C-21752651F5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E1D0D6-A385-4C03-9AC5-C22F1588D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90D95-C71A-404F-AF1C-281B5C64E3B5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5B6D7C-E327-4BA5-A9B6-4A60169C8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D03679-BBBD-4194-8696-769A1C6DF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478CC-880F-498F-9CA3-1E1475173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074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C9A97F-80B2-4490-B58A-74B0A1D2E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AFBB9C-238F-4DE2-BD41-9BD5E400A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47A65-D6B0-434D-A8C0-7234EB5F16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90D95-C71A-404F-AF1C-281B5C64E3B5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9019A-B4D8-46E2-8EA6-B3098A286A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3BF17-9808-4906-BDA0-BA845A77F7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478CC-880F-498F-9CA3-1E1475173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664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59EC2019-AE3A-4ACD-BD89-39FAE4BBA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2529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598FC51D-09CB-4850-BA2E-1EEFC9957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958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D8E50E57-AF7C-4B29-9521-7BF85C444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347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9D5F3AC5-B62A-4DD9-9BE6-ACAC8110C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746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CDE6867-E0DA-4C9B-B49E-9C55B1234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453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8F5A4AD8-81B5-49E8-B70F-7E67AC730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39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683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00711544-D86B-455F-9439-8554AA953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894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C6B3D692-1D13-4865-AB0B-3D62E79BB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240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9D62C426-A792-4E6C-BA8A-91E1E7542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124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93B7D9DF-13C3-4815-8D6C-4F796FF53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952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B359E1AC-E015-4617-92A0-1B437390E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739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36F79747-7DE9-455D-9479-6F3CB7460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2380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81E02195-C95A-45B5-9A3F-9F38DED15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576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8DDEB1F9-B971-4865-93E4-719F46F49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7419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4E56518D-D916-4538-A833-4F8407F95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705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2D886668-7677-48D6-8A45-279B72A7E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374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129840F3-AF90-46DF-B4AF-F8473825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885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45A38F3F-E34A-45E7-BEF5-5641992FD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944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A871347C-8132-42C5-99A7-77956D501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01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</dc:creator>
  <cp:lastModifiedBy>KH</cp:lastModifiedBy>
  <cp:revision>1</cp:revision>
  <dcterms:created xsi:type="dcterms:W3CDTF">2021-03-11T09:25:20Z</dcterms:created>
  <dcterms:modified xsi:type="dcterms:W3CDTF">2021-03-11T09:29:52Z</dcterms:modified>
</cp:coreProperties>
</file>